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2" r:id="rId4"/>
  </p:sldMasterIdLst>
  <p:notesMasterIdLst>
    <p:notesMasterId r:id="rId52"/>
  </p:notesMasterIdLst>
  <p:sldIdLst>
    <p:sldId id="257" r:id="rId5"/>
    <p:sldId id="299" r:id="rId6"/>
    <p:sldId id="259" r:id="rId7"/>
    <p:sldId id="300" r:id="rId8"/>
    <p:sldId id="301" r:id="rId9"/>
    <p:sldId id="302" r:id="rId10"/>
    <p:sldId id="260" r:id="rId11"/>
    <p:sldId id="256" r:id="rId12"/>
    <p:sldId id="258" r:id="rId13"/>
    <p:sldId id="262" r:id="rId14"/>
    <p:sldId id="263" r:id="rId15"/>
    <p:sldId id="264" r:id="rId16"/>
    <p:sldId id="265" r:id="rId17"/>
    <p:sldId id="266" r:id="rId18"/>
    <p:sldId id="267" r:id="rId19"/>
    <p:sldId id="303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4619" autoAdjust="0"/>
  </p:normalViewPr>
  <p:slideViewPr>
    <p:cSldViewPr snapToGrid="0">
      <p:cViewPr varScale="1">
        <p:scale>
          <a:sx n="116" d="100"/>
          <a:sy n="116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97EF4-BB80-4AAF-B050-78DF65BD1105}" type="datetimeFigureOut">
              <a:rPr lang="en-US" smtClean="0"/>
              <a:t>3/19/20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D07B3-DEE5-43FC-AF05-AB69A5BA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5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16686F-2F33-46FB-BE44-DDBB47D115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D51F64-3424-468C-B1AD-3D82439F0476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65E97ADA-409E-4567-AF81-5B89F23A6F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99537D4-0AEA-4139-8FEA-780926699B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114F3BB-812B-400E-AE82-325C2FED51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FCAF00-F777-429F-830C-D22FD5AB1286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E5D70B0F-3D76-4AFE-A95F-183A3CDFE4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A543F64-AF4A-42E0-95A9-24DB692E99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D8FB936-7A79-4B22-B8D9-9A59B78C83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3546A-A87A-4BD7-8789-C5330C49C380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DB4831B0-CDD1-4FB3-9822-A41F8B91491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1783F4D-005E-4C38-8496-93DA66A93B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A4F06F6-35E6-45A6-95E0-4551AB8E38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FF950E-7E48-4187-A0D0-4BBF508D0DBD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F03CE7FA-BFEA-4B47-ABCA-88746A7AD6E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0D09E37-377E-4EC5-A5AF-D452EB5BC4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9D683B5-CF90-4566-B9F5-254F67F5F6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80E581-26D5-4744-BF58-D478AC96F9CB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1610E4E3-2652-433F-AA65-187D9A7758B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FBCF357-17EA-46AA-8796-549E8117D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E196E66-1835-4C32-B0FE-DD4DFF6186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06A7D8-A18F-4D4C-8B53-03820363DB41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27BD0318-8B1E-476B-8DF3-D63E8208584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E16C4130-3EFA-4C8A-8C81-CEE84A183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88091D2-352B-41AC-96D2-0162C82311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43976-75C4-4FEC-9D6A-8C9DDB7C3D50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95EB9A0F-6E23-41AA-B0A3-747306FAAA1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C4372A9-63CD-4A55-B837-9F33A5A704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20DCB22-71C9-4D3E-BC6F-90258D0868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E1900F-6F80-4A9F-A822-1AC9172DE5E9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CA2EED4B-2D81-472A-8895-C8C2956B966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A50D1053-6434-4A08-8A34-BC99C25B6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AC83528-78C6-432E-87DA-25CCCA25B2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8B76B3-F1E3-40BC-8995-3E26B137B736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18F5DFFD-534E-4CF5-9F2F-795C915E4A0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5F87BC47-210B-4CE9-AD3C-77009F9CE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20E9753-5B27-4BC1-8108-1D3354A8AA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0E35E-104E-4932-9C58-9FD74CB28AC6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E0B5E728-52A3-4337-8300-8337714A1D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DB4C5339-C21A-438E-B125-002C514DD7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233515F-48AB-4351-A483-FA47E89CCD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53EEDD-3933-4BD3-A57C-5C2AFBCD50B0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F3E6D9B4-6330-4794-8C6A-FB40F4F163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A8DAA558-2DAE-4BB9-9021-C61742CEF8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531E252-C5FE-47B1-BD45-2CC1768B65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981572-990D-47D7-90D5-531DD1F2A869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46571899-47E3-4823-83D7-E4C9F97A93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846C4A8-2F52-466E-B99E-9FA832008E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82E1324-40CC-4156-8646-04B61C5819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A55BE3-8E5E-4AC4-A555-5255B27C6215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BC1CA759-4F83-497C-AD9F-262A84F86D2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A5090D3D-C882-4992-94C6-A8407E64F6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C400C6E-A1BF-4AA3-B90F-9468405D7C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E08713-EA8A-4C42-A753-205A42797DC0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A73A6C58-702E-44C9-A019-6A47FC820C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63D66C2-D758-4A11-8A00-54F5EC743E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FE4481F-C532-4AC5-AC7C-E01E680B26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B1D1D4-5C9E-4D39-89A1-48E99D523C5B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1E135C16-E560-4D7F-82F2-190406778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F1858049-9EB4-41D1-B955-1E0BAD3662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EB400BF-A8DE-4358-A561-D84D159012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D35CD1-DFD8-4CF0-AD66-B4054E5AFE14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0EA4A2C9-82EA-4577-A3D2-AD83289538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BCC86D47-AA0A-40F8-A817-6EEE27A39D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AFCBDD7-6F2E-40F4-89A2-6790E5C303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35A75A-C958-4CEB-AE2E-3ACA14218746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FC4A69D5-B656-4BDD-9053-13135E815D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1A4EA6FE-959A-40BB-BF47-5ABF2F8C0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053F73-D720-4085-B08D-4B50A45889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270969-101C-477B-B5BD-49AC0D07D1D5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CFB1EE46-5D7E-4442-B990-27512A3EB4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39C528E4-EF1C-42D2-8710-7A551847DB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6A1996-D547-47F2-B7F6-2A37A9DEB5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2E5A8-94EA-4D87-8BB5-8D449A8A90A9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4BAB0FCE-3BC9-40B2-A9C5-476F6681654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3E445608-7071-4064-BBDD-D12F96E78F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A01EB16-DD14-4A48-8FCB-67B9ACD354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0C1A9-7792-4791-91F3-CF90BBBB37A1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8FACCF8F-7B37-4791-9D13-344670A1D1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A0A332C8-CD92-4E7D-806D-CD9E92821D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7FA1C31-313D-4E48-B39E-A1B0C0257D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1BE298-B14A-49FE-93AD-03F403575AB5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5B351C74-41EB-4321-B0DD-CEC1804AA6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C4BCAFCE-45B2-47B2-8CCC-EE0B30A80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02211A-34FC-4E3D-8B5A-EC4FE0E7B1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541D0F-3D4A-406E-AD17-93D80363A119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08F51AC2-C6D2-4296-95D0-14620516C08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C3D39B2-E2C1-48D0-AE0C-0720E933A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E10CD5D-469C-4E90-B68C-F8FB620158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5B77EE-8228-442F-AC31-BF1A09B94F73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37662E28-A04D-4926-A26E-2AC5EFAFC7C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2E5D5E0-FD3F-44BE-8DC5-113F52AFF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AA4C78F-6628-4837-B504-825EFEF087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05EE9-EFDD-4DEE-B935-0C0C869175D8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623F26E1-3454-4D28-B174-DF81C160772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DC9DA964-CFA2-419B-A756-B188EC6F2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AB1BC50-07C9-4CEE-9DAA-7BD8FB1216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9C8E2-D8E9-4694-923E-DA000F43F1F1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A9CA525D-BEAE-4689-AB8B-93C7C42D47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0B4815C-C5C5-4887-B865-488CE9967E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E5BA586-4562-409F-872D-76D03293C9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6E1CB-4566-4E70-89CD-A50EDAFF2102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AE8CAF41-897D-4DE2-835D-F59253B66BD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6F9DA3B9-52C9-4464-991F-4AE0C13C1A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7208164-9116-4BB9-96B4-F2DA7D6126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CABC77-42F7-47C3-9801-8F2FB237D85B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9E5B0798-3EBF-4540-89DA-723195C3B6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A9B40A8-503B-4981-AC9A-1645D003C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A6D6221-20FE-40E4-AD88-E9CA483F72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4A3629-8D40-408B-B753-186EE7B11B46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2B7EB74E-7BD8-4273-800E-633D6AE57B4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0A8AA0D-3593-4005-B6CC-3D604BDCF7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205917C-93CC-47C0-86FB-E027144999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64A13-503E-481F-B9D1-8FE7C682DA32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14165E57-3EAB-43C5-AB1D-64E964EF494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6DC518B-1500-4645-9F16-ED17F6DF55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27658DA-BF74-40A4-979E-45EAB6068A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ECA01B-F7F7-47D8-9F50-2EEED9438688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019AC911-F178-4799-9218-F28BB6919D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43A83B8A-415F-4C48-8C18-1DDF4E89F1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3/19/20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3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2924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302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69569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294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3/19/20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0044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3/19/20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1570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40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9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269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3/19/20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46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54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5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3/19/20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30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3/19/20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52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3/19/20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34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3/19/20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34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087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imag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297465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4691" y="2316966"/>
            <a:ext cx="6677098" cy="163090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FRIDAY NIGHT LIVE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ANSWER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8516" y="1770611"/>
            <a:ext cx="109561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/>
              <a:t>A MIGHTY</a:t>
            </a:r>
          </a:p>
          <a:p>
            <a:pPr algn="ctr"/>
            <a:r>
              <a:rPr lang="en-US" sz="9600" b="1" dirty="0"/>
              <a:t> ARMY</a:t>
            </a:r>
          </a:p>
        </p:txBody>
      </p:sp>
    </p:spTree>
    <p:extLst>
      <p:ext uri="{BB962C8B-B14F-4D97-AF65-F5344CB8AC3E}">
        <p14:creationId xmlns:p14="http://schemas.microsoft.com/office/powerpoint/2010/main" val="2976169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8516" y="1770611"/>
            <a:ext cx="109561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/>
              <a:t>THUD  EASE</a:t>
            </a:r>
          </a:p>
          <a:p>
            <a:pPr algn="ctr"/>
            <a:r>
              <a:rPr lang="en-US" sz="9600" b="1" dirty="0"/>
              <a:t>HIRE OFFICE</a:t>
            </a:r>
          </a:p>
          <a:p>
            <a:pPr algn="ctr"/>
            <a:r>
              <a:rPr lang="en-US" sz="9600" b="1" dirty="0"/>
              <a:t>ART</a:t>
            </a:r>
          </a:p>
        </p:txBody>
      </p:sp>
    </p:spTree>
    <p:extLst>
      <p:ext uri="{BB962C8B-B14F-4D97-AF65-F5344CB8AC3E}">
        <p14:creationId xmlns:p14="http://schemas.microsoft.com/office/powerpoint/2010/main" val="1874720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ANSWER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8516" y="1770611"/>
            <a:ext cx="109561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/>
              <a:t>THE DESIRE</a:t>
            </a:r>
          </a:p>
          <a:p>
            <a:pPr algn="ctr"/>
            <a:r>
              <a:rPr lang="en-US" sz="9600" b="1" dirty="0"/>
              <a:t> OF HIS HEART</a:t>
            </a:r>
          </a:p>
        </p:txBody>
      </p:sp>
    </p:spTree>
    <p:extLst>
      <p:ext uri="{BB962C8B-B14F-4D97-AF65-F5344CB8AC3E}">
        <p14:creationId xmlns:p14="http://schemas.microsoft.com/office/powerpoint/2010/main" val="4016716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8516" y="1770611"/>
            <a:ext cx="109561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/>
              <a:t>ICE HALL THEE</a:t>
            </a:r>
          </a:p>
          <a:p>
            <a:pPr algn="ctr"/>
            <a:r>
              <a:rPr lang="en-US" sz="9600" b="1" dirty="0"/>
              <a:t>HOE LEASE HIT TEA</a:t>
            </a:r>
          </a:p>
        </p:txBody>
      </p:sp>
    </p:spTree>
    <p:extLst>
      <p:ext uri="{BB962C8B-B14F-4D97-AF65-F5344CB8AC3E}">
        <p14:creationId xmlns:p14="http://schemas.microsoft.com/office/powerpoint/2010/main" val="2518040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ANSWER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8516" y="1770611"/>
            <a:ext cx="109561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/>
              <a:t>I SAW THE </a:t>
            </a:r>
          </a:p>
          <a:p>
            <a:pPr algn="ctr"/>
            <a:r>
              <a:rPr lang="en-US" sz="9600" b="1" dirty="0"/>
              <a:t>HOLY CITY</a:t>
            </a:r>
          </a:p>
        </p:txBody>
      </p:sp>
    </p:spTree>
    <p:extLst>
      <p:ext uri="{BB962C8B-B14F-4D97-AF65-F5344CB8AC3E}">
        <p14:creationId xmlns:p14="http://schemas.microsoft.com/office/powerpoint/2010/main" val="4194401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8516" y="1770611"/>
            <a:ext cx="109561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/>
              <a:t>NAY SHUN SIREN </a:t>
            </a:r>
          </a:p>
          <a:p>
            <a:pPr algn="ctr"/>
            <a:r>
              <a:rPr lang="en-US" sz="9600" b="1" dirty="0"/>
              <a:t>HANG WISH</a:t>
            </a:r>
          </a:p>
        </p:txBody>
      </p:sp>
    </p:spTree>
    <p:extLst>
      <p:ext uri="{BB962C8B-B14F-4D97-AF65-F5344CB8AC3E}">
        <p14:creationId xmlns:p14="http://schemas.microsoft.com/office/powerpoint/2010/main" val="3567471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ANSWER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8516" y="1770611"/>
            <a:ext cx="109561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/>
              <a:t>NATION ARE IN ANGUISH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1703886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C43ED-1F38-43D0-BD50-40A4D6472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805" y="1452828"/>
            <a:ext cx="9404723" cy="1400530"/>
          </a:xfrm>
        </p:spPr>
        <p:txBody>
          <a:bodyPr/>
          <a:lstStyle/>
          <a:p>
            <a:pPr algn="ctr"/>
            <a:r>
              <a:rPr lang="en-US" sz="10000" b="1" dirty="0"/>
              <a:t>THEMED FAMILY GAME NIGHT</a:t>
            </a:r>
          </a:p>
        </p:txBody>
      </p:sp>
    </p:spTree>
    <p:extLst>
      <p:ext uri="{BB962C8B-B14F-4D97-AF65-F5344CB8AC3E}">
        <p14:creationId xmlns:p14="http://schemas.microsoft.com/office/powerpoint/2010/main" val="2955028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>
            <a:extLst>
              <a:ext uri="{FF2B5EF4-FFF2-40B4-BE49-F238E27FC236}">
                <a16:creationId xmlns:a16="http://schemas.microsoft.com/office/drawing/2014/main" id="{04021542-66C6-4EE1-9EFD-370B14E2D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1"/>
            <a:ext cx="89154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0000" b="1" dirty="0">
                <a:solidFill>
                  <a:schemeClr val="bg1"/>
                </a:solidFill>
              </a:rPr>
              <a:t>ROUND 1</a:t>
            </a:r>
          </a:p>
          <a:p>
            <a:pPr algn="ctr"/>
            <a:r>
              <a:rPr lang="en-US" altLang="en-US" sz="10000" b="1" dirty="0">
                <a:solidFill>
                  <a:schemeClr val="bg1"/>
                </a:solidFill>
              </a:rPr>
              <a:t>BIBLE SCRAMBLE</a:t>
            </a:r>
            <a:endParaRPr lang="en-US" altLang="en-US" sz="13000" b="1" dirty="0">
              <a:solidFill>
                <a:schemeClr val="bg1"/>
              </a:solidFill>
              <a:latin typeface="Bank Gothic" pitchFamily="32" charset="0"/>
            </a:endParaRP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9D7B21AE-9B71-4F78-B171-D1CE40D4AD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102EF52A-BE81-44A8-9494-A40AD7E8A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09801"/>
            <a:ext cx="8915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0000" b="1" dirty="0">
                <a:solidFill>
                  <a:schemeClr val="bg1"/>
                </a:solidFill>
              </a:rPr>
              <a:t>CHILDREN</a:t>
            </a:r>
            <a:endParaRPr lang="en-US" altLang="en-US" sz="13000" b="1" dirty="0">
              <a:solidFill>
                <a:schemeClr val="bg1"/>
              </a:solidFill>
              <a:latin typeface="Bank Gothic" pitchFamily="3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E2385-69BC-4DC2-BEDB-9C91840B1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051" y="639725"/>
            <a:ext cx="11461897" cy="3329581"/>
          </a:xfrm>
        </p:spPr>
        <p:txBody>
          <a:bodyPr/>
          <a:lstStyle/>
          <a:p>
            <a:pPr algn="ctr"/>
            <a:r>
              <a:rPr lang="en-US" b="1" dirty="0"/>
              <a:t>NO PREP FAMILY GAMES</a:t>
            </a:r>
          </a:p>
        </p:txBody>
      </p:sp>
    </p:spTree>
    <p:extLst>
      <p:ext uri="{BB962C8B-B14F-4D97-AF65-F5344CB8AC3E}">
        <p14:creationId xmlns:p14="http://schemas.microsoft.com/office/powerpoint/2010/main" val="2605920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F179989F-F60D-4266-ACF4-7F2644CB7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057401"/>
            <a:ext cx="89154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4000" b="1">
                <a:solidFill>
                  <a:schemeClr val="bg1"/>
                </a:solidFill>
                <a:latin typeface="Abadi MT Condensed Extra Bold" pitchFamily="32" charset="0"/>
              </a:rPr>
              <a:t>hnoJa</a:t>
            </a:r>
          </a:p>
          <a:p>
            <a:pPr algn="ctr"/>
            <a:r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t>(Definition: He was swallowed by a large fish when he disobeyed God)</a:t>
            </a:r>
            <a:endParaRPr lang="en-US" altLang="en-US" sz="1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5C3E8695-4AEC-483C-BF46-9C3FB15F2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057400"/>
            <a:ext cx="8915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6000" b="1">
                <a:solidFill>
                  <a:schemeClr val="bg1"/>
                </a:solidFill>
                <a:latin typeface="Abadi MT Condensed Extra Bold" pitchFamily="32" charset="0"/>
              </a:rPr>
              <a:t>Answer</a:t>
            </a:r>
            <a:endParaRPr lang="en-US" altLang="en-US" sz="14000" b="1">
              <a:solidFill>
                <a:schemeClr val="bg1"/>
              </a:solidFill>
              <a:latin typeface="Abadi MT Condensed Extra Bold" pitchFamily="32" charset="0"/>
            </a:endParaRPr>
          </a:p>
          <a:p>
            <a:pPr algn="ctr"/>
            <a:r>
              <a:rPr lang="en-US" altLang="en-US" sz="14000" b="1">
                <a:solidFill>
                  <a:schemeClr val="bg1"/>
                </a:solidFill>
                <a:latin typeface="Abadi MT Condensed Extra Bold" pitchFamily="32" charset="0"/>
              </a:rPr>
              <a:t>Jonah</a:t>
            </a:r>
          </a:p>
          <a:p>
            <a:pPr algn="ctr"/>
            <a:r>
              <a:rPr lang="en-US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(Definition: He was swallowed by a large fish when he disobeyed God)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A3CAB89C-65F3-4D2E-94B8-C53C6916A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09801"/>
            <a:ext cx="8915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0000" b="1" dirty="0">
                <a:solidFill>
                  <a:schemeClr val="bg1"/>
                </a:solidFill>
              </a:rPr>
              <a:t>YOUTH</a:t>
            </a:r>
            <a:endParaRPr lang="en-US" altLang="en-US" sz="13000" b="1" dirty="0">
              <a:solidFill>
                <a:schemeClr val="bg1"/>
              </a:solidFill>
              <a:latin typeface="Bank Gothic" pitchFamily="3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D69218A-A30F-4F0D-8F1F-5909A5EC226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 anchor="ctr">
            <a:normAutofit fontScale="90000"/>
          </a:bodyPr>
          <a:lstStyle/>
          <a:p>
            <a:r>
              <a:rPr lang="en-US" altLang="en-US" sz="14000">
                <a:solidFill>
                  <a:schemeClr val="bg1"/>
                </a:solidFill>
                <a:latin typeface="Abadi MT Condensed Extra Bold" pitchFamily="32" charset="0"/>
              </a:rPr>
              <a:t>ALBMAA</a:t>
            </a:r>
            <a:endParaRPr lang="en-US" altLang="en-US" sz="1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B27D347-E542-4F5B-86E3-1656D65E33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 anchor="ctr">
            <a:normAutofit fontScale="90000"/>
          </a:bodyPr>
          <a:lstStyle/>
          <a:p>
            <a:r>
              <a:rPr lang="en-US" altLang="en-US">
                <a:solidFill>
                  <a:schemeClr val="bg1"/>
                </a:solidFill>
                <a:latin typeface="Abadi MT Condensed Extra Bold" pitchFamily="32" charset="0"/>
              </a:rPr>
              <a:t>Answer</a:t>
            </a:r>
            <a:br>
              <a:rPr lang="en-US" altLang="en-US" sz="14000">
                <a:solidFill>
                  <a:schemeClr val="bg1"/>
                </a:solidFill>
                <a:latin typeface="Abadi MT Condensed Extra Bold" pitchFamily="32" charset="0"/>
              </a:rPr>
            </a:br>
            <a:r>
              <a:rPr lang="en-US" altLang="en-US" sz="14000">
                <a:solidFill>
                  <a:schemeClr val="bg1"/>
                </a:solidFill>
                <a:latin typeface="Abadi MT Condensed Extra Bold" pitchFamily="32" charset="0"/>
              </a:rPr>
              <a:t>BALAAM</a:t>
            </a:r>
            <a:endParaRPr lang="en-US" altLang="en-US" sz="1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D3077F2A-2200-4942-84FE-92556B472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09801"/>
            <a:ext cx="8915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0000" b="1" dirty="0">
                <a:solidFill>
                  <a:schemeClr val="bg1"/>
                </a:solidFill>
              </a:rPr>
              <a:t>ADULT</a:t>
            </a:r>
            <a:endParaRPr lang="en-US" altLang="en-US" sz="13000" b="1" dirty="0">
              <a:solidFill>
                <a:schemeClr val="bg1"/>
              </a:solidFill>
              <a:latin typeface="Bank Gothic" pitchFamily="32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89" name="Group 181">
            <a:extLst>
              <a:ext uri="{FF2B5EF4-FFF2-40B4-BE49-F238E27FC236}">
                <a16:creationId xmlns:a16="http://schemas.microsoft.com/office/drawing/2014/main" id="{4051B523-410E-4445-81B5-E625147E230A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152400"/>
          <a:ext cx="8763000" cy="8778240"/>
        </p:xfrm>
        <a:graphic>
          <a:graphicData uri="http://schemas.openxmlformats.org/drawingml/2006/table">
            <a:tbl>
              <a:tblPr/>
              <a:tblGrid>
                <a:gridCol w="8763000">
                  <a:extLst>
                    <a:ext uri="{9D8B030D-6E8A-4147-A177-3AD203B41FA5}">
                      <a16:colId xmlns:a16="http://schemas.microsoft.com/office/drawing/2014/main" val="3200354499"/>
                    </a:ext>
                  </a:extLst>
                </a:gridCol>
              </a:tblGrid>
              <a:tr h="2392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badi MT Condensed Extra Bold" pitchFamily="32" charset="0"/>
                          <a:ea typeface="ＭＳ Ｐゴシック" panose="020B0600070205080204" pitchFamily="34" charset="-128"/>
                        </a:rPr>
                        <a:t>OLHEDB, EHT YSDA OMEC, TSIHA EHT</a:t>
                      </a:r>
                      <a:r>
                        <a:rPr kumimoji="0" lang="en-US" alt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badi MT Condensed Extra Bold" pitchFamily="32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badi MT Condensed Extra Bold" pitchFamily="32" charset="0"/>
                          <a:ea typeface="ＭＳ Ｐゴシック" panose="020B0600070205080204" pitchFamily="34" charset="-128"/>
                        </a:rPr>
                        <a:t>ROLD, TTHA I WLLI SRIEA UTON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badi MT Condensed Extra Bold" pitchFamily="32" charset="0"/>
                          <a:ea typeface="ＭＳ Ｐゴシック" panose="020B0600070205080204" pitchFamily="34" charset="-128"/>
                        </a:rPr>
                        <a:t>VIDDA A UTSROIHGE RNHCBA, NDA 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badi MT Condensed Extra Bold" pitchFamily="32" charset="0"/>
                          <a:ea typeface="ＭＳ Ｐゴシック" panose="020B0600070205080204" pitchFamily="34" charset="-128"/>
                        </a:rPr>
                        <a:t>NKIG SLLHA RNIGE NDA SRRPPOE, NDA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badi MT Condensed Extra Bold" pitchFamily="32" charset="0"/>
                          <a:ea typeface="ＭＳ Ｐゴシック" panose="020B0600070205080204" pitchFamily="34" charset="-128"/>
                        </a:rPr>
                        <a:t>SLLHA XUTEEEC UTNMJGED NDA UTSJIEC NI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badi MT Condensed Extra Bold" pitchFamily="32" charset="0"/>
                          <a:ea typeface="ＭＳ Ｐゴシック" panose="020B0600070205080204" pitchFamily="34" charset="-128"/>
                        </a:rPr>
                        <a:t>EHT TRHEA. NI SIH YSDA UJHDA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badi MT Condensed Extra Bold" pitchFamily="32" charset="0"/>
                          <a:ea typeface="ＭＳ Ｐゴシック" panose="020B0600070205080204" pitchFamily="34" charset="-128"/>
                        </a:rPr>
                        <a:t>SLLHA EB VSEDA, NDA SRLIEA SLLHA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badi MT Condensed Extra Bold" pitchFamily="32" charset="0"/>
                          <a:ea typeface="ＭＳ Ｐゴシック" panose="020B0600070205080204" pitchFamily="34" charset="-128"/>
                        </a:rPr>
                        <a:t>WLLED YSLFEA: NDA TSIH SI SIH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badi MT Condensed Extra Bold" pitchFamily="32" charset="0"/>
                          <a:ea typeface="ＭＳ Ｐゴシック" panose="020B0600070205080204" pitchFamily="34" charset="-128"/>
                        </a:rPr>
                        <a:t>NMEA YWRHEEB EH SLLHA EB LLEDCA,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badi MT Condensed Extra Bold" pitchFamily="32" charset="0"/>
                          <a:ea typeface="ＭＳ Ｐゴシック" panose="020B0600070205080204" pitchFamily="34" charset="-128"/>
                        </a:rPr>
                        <a:t>EHT ROLD URO UTSSSRONIHGEE.</a:t>
                      </a:r>
                      <a:r>
                        <a:rPr kumimoji="0" lang="en-US" alt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endParaRPr kumimoji="0" lang="en-US" alt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badi MT Condensed Extra Bold" pitchFamily="3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badi MT Condensed Extra Bold" pitchFamily="3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badi MT Condensed Extra Bold" pitchFamily="3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badi MT Condensed Extra Bold" pitchFamily="3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badi MT Condensed Extra Bold" pitchFamily="3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badi MT Condensed Extra Bold" pitchFamily="3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6687064"/>
                  </a:ext>
                </a:extLst>
              </a:tr>
            </a:tbl>
          </a:graphicData>
        </a:graphic>
      </p:graphicFrame>
      <p:sp>
        <p:nvSpPr>
          <p:cNvPr id="17588" name="Rectangle 180">
            <a:extLst>
              <a:ext uri="{FF2B5EF4-FFF2-40B4-BE49-F238E27FC236}">
                <a16:creationId xmlns:a16="http://schemas.microsoft.com/office/drawing/2014/main" id="{F9378D74-166E-4613-9B2B-A1839E388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DC0A70FB-145A-43E9-8172-5DFD5427BB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685800"/>
            <a:ext cx="7772400" cy="411480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6000">
                <a:solidFill>
                  <a:schemeClr val="bg1"/>
                </a:solidFill>
                <a:latin typeface="Abadi MT Condensed Extra Bold" pitchFamily="32" charset="0"/>
              </a:rPr>
              <a:t>Answer</a:t>
            </a:r>
            <a:endParaRPr lang="en-US" altLang="en-US" sz="2300">
              <a:solidFill>
                <a:schemeClr val="bg1"/>
              </a:solidFill>
              <a:latin typeface="Abadi MT Condensed Extra Bold" pitchFamily="32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400">
                <a:solidFill>
                  <a:schemeClr val="bg1"/>
                </a:solidFill>
                <a:latin typeface="Abadi MT Condensed Extra Bold" pitchFamily="32" charset="0"/>
              </a:rPr>
              <a:t>Behold, the days come, saith the LORD, that I will raise unto David a righteous Branch, and a King shall reign and prosper, and shall execute judgment and justice in the earth.</a:t>
            </a:r>
            <a:r>
              <a:rPr lang="en-US" altLang="en-US" sz="3400" b="1">
                <a:solidFill>
                  <a:schemeClr val="bg1"/>
                </a:solidFill>
                <a:latin typeface="Abadi MT Condensed Extra Bold" pitchFamily="32" charset="0"/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400">
                <a:solidFill>
                  <a:schemeClr val="bg1"/>
                </a:solidFill>
                <a:latin typeface="Abadi MT Condensed Extra Bold" pitchFamily="32" charset="0"/>
              </a:rPr>
              <a:t>In his days Judah shall be saved, and Israel shall dwell safely: and this </a:t>
            </a:r>
            <a:r>
              <a:rPr lang="en-US" altLang="en-US" sz="3400" i="1">
                <a:solidFill>
                  <a:schemeClr val="bg1"/>
                </a:solidFill>
                <a:latin typeface="Abadi MT Condensed Extra Bold" pitchFamily="32" charset="0"/>
              </a:rPr>
              <a:t>is</a:t>
            </a:r>
            <a:r>
              <a:rPr lang="en-US" altLang="en-US" sz="3400">
                <a:solidFill>
                  <a:schemeClr val="bg1"/>
                </a:solidFill>
                <a:latin typeface="Abadi MT Condensed Extra Bold" pitchFamily="32" charset="0"/>
              </a:rPr>
              <a:t> his name whereby he shall be called, THE LORD OUR RIGHTEOUSNESS.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400">
                <a:solidFill>
                  <a:schemeClr val="bg1"/>
                </a:solidFill>
                <a:latin typeface="Abadi MT Condensed Extra Bold" pitchFamily="32" charset="0"/>
              </a:rPr>
              <a:t>JEREMIAH 23:5-6</a:t>
            </a:r>
            <a:endParaRPr lang="en-US" altLang="en-US" sz="3400">
              <a:solidFill>
                <a:srgbClr val="07131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639C7DC5-802D-4984-A481-8C224289E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09801"/>
            <a:ext cx="8915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0000" b="1" dirty="0">
                <a:solidFill>
                  <a:schemeClr val="bg1"/>
                </a:solidFill>
              </a:rPr>
              <a:t>CHILDREN</a:t>
            </a:r>
            <a:endParaRPr lang="en-US" altLang="en-US" sz="13000" b="1" dirty="0">
              <a:solidFill>
                <a:schemeClr val="bg1"/>
              </a:solidFill>
              <a:latin typeface="Bank Gothic" pitchFamily="32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5439934A-3C09-4117-B91F-DCA05ECF7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0"/>
            <a:ext cx="89154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4000">
                <a:solidFill>
                  <a:schemeClr val="bg1"/>
                </a:solidFill>
                <a:latin typeface="Abadi MT Condensed Extra Bold" pitchFamily="32" charset="0"/>
              </a:rPr>
              <a:t>rMya</a:t>
            </a:r>
            <a:endParaRPr lang="en-US" altLang="en-US" sz="10000">
              <a:solidFill>
                <a:schemeClr val="bg1"/>
              </a:solidFill>
              <a:latin typeface="Abadi MT Condensed Extra Bold" pitchFamily="32" charset="0"/>
            </a:endParaRPr>
          </a:p>
          <a:p>
            <a:pPr algn="ctr"/>
            <a:endParaRPr lang="en-US" altLang="en-US" sz="6000">
              <a:solidFill>
                <a:schemeClr val="bg1"/>
              </a:solidFill>
              <a:latin typeface="Abadi MT Condensed Extra Bold" pitchFamily="32" charset="0"/>
            </a:endParaRPr>
          </a:p>
          <a:p>
            <a:pPr algn="ctr"/>
            <a:endParaRPr lang="en-US" altLang="en-US" sz="140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(Definition: Jesus' mother)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AE413-1CD2-4F38-B423-01BE1DEB0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452718"/>
            <a:ext cx="9404723" cy="1400530"/>
          </a:xfrm>
        </p:spPr>
        <p:txBody>
          <a:bodyPr/>
          <a:lstStyle/>
          <a:p>
            <a:r>
              <a:rPr lang="en-US" sz="5400" b="1" dirty="0"/>
              <a:t>NO PREP FAMILY GAMES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41D0F-2FA7-4D68-97D3-37B7CE4D4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/>
              <a:t>BIBLE TABOO</a:t>
            </a:r>
          </a:p>
          <a:p>
            <a:pPr marL="0" indent="0">
              <a:buNone/>
            </a:pPr>
            <a:r>
              <a:rPr lang="en-US" sz="4000" b="1" dirty="0"/>
              <a:t>APP STORE:  </a:t>
            </a:r>
            <a:r>
              <a:rPr lang="en-US" sz="4000" b="1" dirty="0" err="1"/>
              <a:t>Tabu</a:t>
            </a:r>
            <a:r>
              <a:rPr lang="en-US" sz="4000" b="1" dirty="0"/>
              <a:t> Bible</a:t>
            </a:r>
          </a:p>
        </p:txBody>
      </p:sp>
    </p:spTree>
    <p:extLst>
      <p:ext uri="{BB962C8B-B14F-4D97-AF65-F5344CB8AC3E}">
        <p14:creationId xmlns:p14="http://schemas.microsoft.com/office/powerpoint/2010/main" val="25175845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91621B7A-AD28-4BA5-BD7C-BAE16B173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7201"/>
            <a:ext cx="89154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6000">
                <a:solidFill>
                  <a:schemeClr val="bg1"/>
                </a:solidFill>
                <a:latin typeface="Abadi MT Condensed Extra Bold" pitchFamily="32" charset="0"/>
              </a:rPr>
              <a:t>Answer</a:t>
            </a:r>
          </a:p>
          <a:p>
            <a:pPr algn="ctr"/>
            <a:endParaRPr lang="en-US" altLang="en-US" sz="6000">
              <a:solidFill>
                <a:schemeClr val="bg1"/>
              </a:solidFill>
              <a:latin typeface="Abadi MT Condensed Extra Bold" pitchFamily="32" charset="0"/>
            </a:endParaRPr>
          </a:p>
          <a:p>
            <a:pPr algn="ctr"/>
            <a:r>
              <a:rPr lang="en-US" altLang="en-US" sz="14000">
                <a:solidFill>
                  <a:schemeClr val="bg1"/>
                </a:solidFill>
                <a:latin typeface="Abadi MT Condensed Extra Bold" pitchFamily="32" charset="0"/>
              </a:rPr>
              <a:t>Mary</a:t>
            </a:r>
            <a:endParaRPr lang="en-US" altLang="en-US" sz="10000">
              <a:solidFill>
                <a:schemeClr val="bg1"/>
              </a:solidFill>
              <a:latin typeface="Abadi MT Condensed Extra Bold" pitchFamily="32" charset="0"/>
            </a:endParaRPr>
          </a:p>
          <a:p>
            <a:pPr algn="ctr"/>
            <a:endParaRPr lang="en-US" altLang="en-US" sz="6000">
              <a:solidFill>
                <a:schemeClr val="bg1"/>
              </a:solidFill>
              <a:latin typeface="Abadi MT Condensed Extra Bold" pitchFamily="32" charset="0"/>
            </a:endParaRPr>
          </a:p>
          <a:p>
            <a:pPr algn="ctr"/>
            <a:endParaRPr lang="en-US" altLang="en-US" sz="140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altLang="en-US" sz="1400">
                <a:solidFill>
                  <a:schemeClr val="bg1"/>
                </a:solidFill>
                <a:latin typeface="Comic Sans MS" panose="030F0702030302020204" pitchFamily="66" charset="0"/>
              </a:rPr>
              <a:t>(Definition: Jesus' mother)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53E10468-631F-457B-B050-F727C7056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09801"/>
            <a:ext cx="8915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0000" b="1" dirty="0">
                <a:solidFill>
                  <a:schemeClr val="bg1"/>
                </a:solidFill>
              </a:rPr>
              <a:t>YOUTH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39929349-C4FD-4EF4-B17D-C6D73D13B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0"/>
            <a:ext cx="8915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4000">
                <a:solidFill>
                  <a:schemeClr val="bg1"/>
                </a:solidFill>
                <a:latin typeface="Abadi MT Condensed Extra Bold" pitchFamily="32" charset="0"/>
              </a:rPr>
              <a:t>ztlEeahbi</a:t>
            </a:r>
            <a:endParaRPr lang="en-US" altLang="en-US" sz="140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US" altLang="en-US" sz="1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80A7CDCA-EA20-4B8E-9787-2004BB624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0"/>
            <a:ext cx="8915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6000">
                <a:solidFill>
                  <a:schemeClr val="bg1"/>
                </a:solidFill>
                <a:latin typeface="Abadi MT Condensed Extra Bold" pitchFamily="32" charset="0"/>
              </a:rPr>
              <a:t>Answer</a:t>
            </a:r>
          </a:p>
          <a:p>
            <a:pPr algn="ctr"/>
            <a:endParaRPr lang="en-US" altLang="en-US" sz="6000">
              <a:solidFill>
                <a:schemeClr val="bg1"/>
              </a:solidFill>
              <a:latin typeface="Abadi MT Condensed Extra Bold" pitchFamily="32" charset="0"/>
            </a:endParaRPr>
          </a:p>
          <a:p>
            <a:pPr algn="ctr"/>
            <a:r>
              <a:rPr lang="en-US" altLang="en-US" sz="14000">
                <a:solidFill>
                  <a:schemeClr val="bg1"/>
                </a:solidFill>
                <a:latin typeface="Abadi MT Condensed Extra Bold" pitchFamily="32" charset="0"/>
              </a:rPr>
              <a:t>Elizabeth</a:t>
            </a:r>
            <a:endParaRPr lang="en-US" altLang="en-US" sz="140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US" altLang="en-US" sz="1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26AC5E78-2662-4279-B1DD-BC55280FE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09801"/>
            <a:ext cx="8915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0000" b="1" dirty="0">
                <a:solidFill>
                  <a:schemeClr val="bg1"/>
                </a:solidFill>
              </a:rPr>
              <a:t>ADULT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65AB6734-5C4B-4534-8E9F-577C491CFA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>
            <a:extLst>
              <a:ext uri="{FF2B5EF4-FFF2-40B4-BE49-F238E27FC236}">
                <a16:creationId xmlns:a16="http://schemas.microsoft.com/office/drawing/2014/main" id="{4E971DAA-42E6-409E-9F32-0ACFCC32CB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304800"/>
            <a:ext cx="9144000" cy="63246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endParaRPr lang="en-US" altLang="en-US" sz="3500" dirty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en-US" altLang="en-US" sz="3500" b="1" dirty="0">
                <a:solidFill>
                  <a:schemeClr val="bg1"/>
                </a:solidFill>
              </a:rPr>
              <a:t>TRNEE EY NI TA EHT TTSRIA </a:t>
            </a:r>
          </a:p>
          <a:p>
            <a:pPr algn="ctr">
              <a:buFontTx/>
              <a:buNone/>
            </a:pPr>
            <a:r>
              <a:rPr lang="en-US" altLang="en-US" sz="3500" b="1" dirty="0">
                <a:solidFill>
                  <a:schemeClr val="bg1"/>
                </a:solidFill>
              </a:rPr>
              <a:t>TGEA: ROF WIED SI EHT TGEA,</a:t>
            </a:r>
          </a:p>
          <a:p>
            <a:pPr algn="ctr">
              <a:buFontTx/>
              <a:buNone/>
            </a:pPr>
            <a:r>
              <a:rPr lang="en-US" altLang="en-US" sz="3500" b="1" dirty="0">
                <a:solidFill>
                  <a:schemeClr val="bg1"/>
                </a:solidFill>
              </a:rPr>
              <a:t>NDA RODBA SI EHT YWA, TTHA </a:t>
            </a:r>
          </a:p>
          <a:p>
            <a:pPr algn="ctr">
              <a:buFontTx/>
              <a:buNone/>
            </a:pPr>
            <a:r>
              <a:rPr lang="en-US" altLang="en-US" sz="3500" b="1" dirty="0">
                <a:solidFill>
                  <a:schemeClr val="bg1"/>
                </a:solidFill>
              </a:rPr>
              <a:t>TLHEEDA OT UTTSRONIEDC, NDA YNMA TRHEE EB WIHHC OG NI TTRHEEA: USEECBA TTSRIA SI EHT TGEA, NDA  WRRONA SI EHT YWA, WIHHC TLHEEDA UTON EFIL, NDA WFE TRHEE EB TTHA NIFD TI.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C5122D73-42DE-42BD-9B71-C2F0F125F4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39D18230-36BA-4361-B0A7-4DEB9584B4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600200"/>
            <a:ext cx="7772400" cy="4953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3500">
                <a:solidFill>
                  <a:schemeClr val="bg1"/>
                </a:solidFill>
                <a:latin typeface="Abadi MT Condensed Extra Bold" pitchFamily="32" charset="0"/>
              </a:rPr>
              <a:t>Enter ye in at the strait gate: for wide </a:t>
            </a:r>
            <a:r>
              <a:rPr lang="en-US" altLang="en-US" sz="3500" i="1">
                <a:solidFill>
                  <a:schemeClr val="bg1"/>
                </a:solidFill>
                <a:latin typeface="Abadi MT Condensed Extra Bold" pitchFamily="32" charset="0"/>
              </a:rPr>
              <a:t>is</a:t>
            </a:r>
            <a:r>
              <a:rPr lang="en-US" altLang="en-US" sz="3500">
                <a:solidFill>
                  <a:schemeClr val="bg1"/>
                </a:solidFill>
                <a:latin typeface="Abadi MT Condensed Extra Bold" pitchFamily="32" charset="0"/>
              </a:rPr>
              <a:t> the gate, and broad </a:t>
            </a:r>
            <a:r>
              <a:rPr lang="en-US" altLang="en-US" sz="3500" i="1">
                <a:solidFill>
                  <a:schemeClr val="bg1"/>
                </a:solidFill>
                <a:latin typeface="Abadi MT Condensed Extra Bold" pitchFamily="32" charset="0"/>
              </a:rPr>
              <a:t>is</a:t>
            </a:r>
            <a:r>
              <a:rPr lang="en-US" altLang="en-US" sz="3500">
                <a:solidFill>
                  <a:schemeClr val="bg1"/>
                </a:solidFill>
                <a:latin typeface="Abadi MT Condensed Extra Bold" pitchFamily="32" charset="0"/>
              </a:rPr>
              <a:t> the way, that leadeth to destruction, and many there be which go in thereat: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500">
                <a:solidFill>
                  <a:schemeClr val="bg1"/>
                </a:solidFill>
                <a:latin typeface="Abadi MT Condensed Extra Bold" pitchFamily="32" charset="0"/>
              </a:rPr>
              <a:t>Because strait </a:t>
            </a:r>
            <a:r>
              <a:rPr lang="en-US" altLang="en-US" sz="3500" i="1">
                <a:solidFill>
                  <a:schemeClr val="bg1"/>
                </a:solidFill>
                <a:latin typeface="Abadi MT Condensed Extra Bold" pitchFamily="32" charset="0"/>
              </a:rPr>
              <a:t>is</a:t>
            </a:r>
            <a:r>
              <a:rPr lang="en-US" altLang="en-US" sz="3500">
                <a:solidFill>
                  <a:schemeClr val="bg1"/>
                </a:solidFill>
                <a:latin typeface="Abadi MT Condensed Extra Bold" pitchFamily="32" charset="0"/>
              </a:rPr>
              <a:t> the gate, and narrow </a:t>
            </a:r>
            <a:r>
              <a:rPr lang="en-US" altLang="en-US" sz="3500" i="1">
                <a:solidFill>
                  <a:schemeClr val="bg1"/>
                </a:solidFill>
                <a:latin typeface="Abadi MT Condensed Extra Bold" pitchFamily="32" charset="0"/>
              </a:rPr>
              <a:t>is</a:t>
            </a:r>
            <a:r>
              <a:rPr lang="en-US" altLang="en-US" sz="3500">
                <a:solidFill>
                  <a:schemeClr val="bg1"/>
                </a:solidFill>
                <a:latin typeface="Abadi MT Condensed Extra Bold" pitchFamily="32" charset="0"/>
              </a:rPr>
              <a:t> the way, which leadeth unto life, and few there be that find it.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>
              <a:solidFill>
                <a:srgbClr val="07131F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900">
                <a:solidFill>
                  <a:schemeClr val="bg1"/>
                </a:solidFill>
                <a:latin typeface="Abadi MT Condensed Extra Bold" pitchFamily="32" charset="0"/>
              </a:rPr>
              <a:t>Matthew 7:13-14</a:t>
            </a:r>
            <a:endParaRPr lang="en-US" altLang="en-US">
              <a:solidFill>
                <a:srgbClr val="07131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>
            <a:extLst>
              <a:ext uri="{FF2B5EF4-FFF2-40B4-BE49-F238E27FC236}">
                <a16:creationId xmlns:a16="http://schemas.microsoft.com/office/drawing/2014/main" id="{E7ABCC56-1B27-44BD-A6FD-8FBE0E6FC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09801"/>
            <a:ext cx="8915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0000" b="1" dirty="0">
                <a:solidFill>
                  <a:schemeClr val="bg1"/>
                </a:solidFill>
              </a:rPr>
              <a:t>CHILDREN</a:t>
            </a:r>
            <a:endParaRPr lang="en-US" altLang="en-US" sz="13000" b="1" dirty="0">
              <a:solidFill>
                <a:schemeClr val="bg1"/>
              </a:solidFill>
            </a:endParaRP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810CF0C6-4604-4DFA-8007-D4A1FA42B3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5077C48D-717A-4D47-8B6B-44BC3275AA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82908A81-1B6D-415A-90EA-AC080036EB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en-US" sz="14000">
                <a:solidFill>
                  <a:schemeClr val="bg1"/>
                </a:solidFill>
                <a:latin typeface="Abadi MT Condensed Extra Bold" pitchFamily="32" charset="0"/>
              </a:rPr>
              <a:t>oaNh</a:t>
            </a:r>
            <a:endParaRPr lang="en-US" altLang="en-US" sz="6000">
              <a:solidFill>
                <a:schemeClr val="bg1"/>
              </a:solidFill>
              <a:latin typeface="Abadi MT Condensed Extra Bold" pitchFamily="32" charset="0"/>
            </a:endParaRPr>
          </a:p>
          <a:p>
            <a:pPr algn="ctr">
              <a:buFontTx/>
              <a:buNone/>
            </a:pPr>
            <a:r>
              <a:rPr lang="en-US" altLang="en-US" sz="2500">
                <a:solidFill>
                  <a:schemeClr val="bg1"/>
                </a:solidFill>
                <a:latin typeface="Comic Sans MS" panose="030F0702030302020204" pitchFamily="66" charset="0"/>
              </a:rPr>
              <a:t>(Definition: He built an ark before the flood came)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47F637F1-9B29-4E09-83F3-28F67BE3F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64210413-CF61-4B64-AE43-854BFAF966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en-US" sz="14000">
                <a:solidFill>
                  <a:schemeClr val="bg1"/>
                </a:solidFill>
                <a:latin typeface="Abadi MT Condensed Extra Bold" pitchFamily="32" charset="0"/>
              </a:rPr>
              <a:t>Noah</a:t>
            </a:r>
            <a:endParaRPr lang="en-US" altLang="en-US" sz="6000">
              <a:solidFill>
                <a:schemeClr val="bg1"/>
              </a:solidFill>
              <a:latin typeface="Abadi MT Condensed Extra Bold" pitchFamily="32" charset="0"/>
            </a:endParaRPr>
          </a:p>
          <a:p>
            <a:pPr algn="ctr">
              <a:buFontTx/>
              <a:buNone/>
            </a:pPr>
            <a:r>
              <a:rPr lang="en-US" altLang="en-US" sz="2500">
                <a:solidFill>
                  <a:schemeClr val="bg1"/>
                </a:solidFill>
                <a:latin typeface="Comic Sans MS" panose="030F0702030302020204" pitchFamily="66" charset="0"/>
              </a:rPr>
              <a:t>(Definition: He built an ark before the flood came)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AE413-1CD2-4F38-B423-01BE1DEB0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452718"/>
            <a:ext cx="9404723" cy="1400530"/>
          </a:xfrm>
        </p:spPr>
        <p:txBody>
          <a:bodyPr/>
          <a:lstStyle/>
          <a:p>
            <a:r>
              <a:rPr lang="en-US" sz="5400" b="1" dirty="0"/>
              <a:t>NO PREP FAMILY GAMES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41D0F-2FA7-4D68-97D3-37B7CE4D4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b="1" dirty="0"/>
              <a:t>HEADS UP (Purchase in app Store for </a:t>
            </a:r>
            <a:r>
              <a:rPr lang="en-US" sz="5400" b="1" dirty="0" err="1"/>
              <a:t>iphone</a:t>
            </a:r>
            <a:r>
              <a:rPr lang="en-US" sz="5400" b="1" dirty="0"/>
              <a:t>)</a:t>
            </a:r>
          </a:p>
          <a:p>
            <a:pPr marL="0" indent="0" algn="ctr">
              <a:buNone/>
            </a:pPr>
            <a:r>
              <a:rPr lang="en-US" sz="5400" b="1" dirty="0"/>
              <a:t>Free on Android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2649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>
            <a:extLst>
              <a:ext uri="{FF2B5EF4-FFF2-40B4-BE49-F238E27FC236}">
                <a16:creationId xmlns:a16="http://schemas.microsoft.com/office/drawing/2014/main" id="{417E47B3-97F8-4F79-AC8F-98C0CB1C9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09801"/>
            <a:ext cx="8915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0000" b="1" dirty="0">
                <a:solidFill>
                  <a:schemeClr val="bg1"/>
                </a:solidFill>
              </a:rPr>
              <a:t>YOUTH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10DA739A-E25C-4217-BFE0-2572C40995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E35C8593-AB57-423E-A3A2-EC94EBEF2C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C9C751BA-FB90-446A-9775-A21EA749A1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9144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1000">
                <a:solidFill>
                  <a:schemeClr val="bg1"/>
                </a:solidFill>
                <a:latin typeface="Abadi MT Condensed Extra Bold" pitchFamily="32" charset="0"/>
              </a:rPr>
              <a:t>J ehh tsBanitpto</a:t>
            </a:r>
          </a:p>
          <a:p>
            <a:pPr>
              <a:buFontTx/>
              <a:buNone/>
            </a:pPr>
            <a:endParaRPr lang="en-US" altLang="en-US" sz="1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5F4A4328-5A92-4D38-A19B-7B6F801AD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F510AEFB-E835-41D4-8365-1F4D731F63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9144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1000">
                <a:solidFill>
                  <a:schemeClr val="bg1"/>
                </a:solidFill>
                <a:latin typeface="Abadi MT Condensed Extra Bold" pitchFamily="32" charset="0"/>
              </a:rPr>
              <a:t>John the Baptist</a:t>
            </a:r>
            <a:endParaRPr lang="en-US" altLang="en-US" sz="14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>
            <a:extLst>
              <a:ext uri="{FF2B5EF4-FFF2-40B4-BE49-F238E27FC236}">
                <a16:creationId xmlns:a16="http://schemas.microsoft.com/office/drawing/2014/main" id="{AC21ABB5-F705-403B-84CA-4AF796BE7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09801"/>
            <a:ext cx="8915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0000" b="1" dirty="0">
                <a:solidFill>
                  <a:schemeClr val="bg1"/>
                </a:solidFill>
              </a:rPr>
              <a:t>ADULT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25B595CE-014F-466D-9214-DC611B304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0903FA9B-DECB-4381-9223-A457DCBED0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DC11851B-8DA6-4F3A-BC2A-6467512164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772400" cy="4343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500" b="1" dirty="0">
                <a:solidFill>
                  <a:schemeClr val="bg1"/>
                </a:solidFill>
              </a:rPr>
              <a:t>ROLD, WOH SLLHA IEDBA NI YTH </a:t>
            </a:r>
          </a:p>
          <a:p>
            <a:pPr>
              <a:buFontTx/>
              <a:buNone/>
            </a:pPr>
            <a:r>
              <a:rPr lang="en-US" altLang="en-US" sz="3500" b="1" dirty="0">
                <a:solidFill>
                  <a:schemeClr val="bg1"/>
                </a:solidFill>
              </a:rPr>
              <a:t>TRNLEECBAA? WOH SLLHA WLLED NI YTH YOLH LLIH? EH TTHA WTLKHEA YUTRPLIHG NDA WTROKHE UTSSSRONIHGEE, NDA TSPKHEEA EHT UTTRH NI SIH TRHEA.</a:t>
            </a:r>
            <a:r>
              <a:rPr lang="en-US" altLang="en-US" b="1" dirty="0"/>
              <a:t>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E1CE8AD7-F9FC-471B-B9DE-19748BD5C8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E8673F62-BBEF-431D-84FF-52CC524004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100">
                <a:solidFill>
                  <a:schemeClr val="bg1"/>
                </a:solidFill>
                <a:latin typeface="Abadi MT Condensed Extra Bold" pitchFamily="32" charset="0"/>
              </a:rPr>
              <a:t>LORD, who shall abide in thy tabernacle? who shall dwell in thy holy hill?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3100">
              <a:solidFill>
                <a:schemeClr val="bg1"/>
              </a:solidFill>
              <a:latin typeface="Abadi MT Condensed Extra Bold" pitchFamily="32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100">
                <a:solidFill>
                  <a:schemeClr val="bg1"/>
                </a:solidFill>
                <a:latin typeface="Abadi MT Condensed Extra Bold" pitchFamily="32" charset="0"/>
              </a:rPr>
              <a:t>He that walketh uprightly, and worketh righteousness, and speaketh the truth in his heart.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3100">
              <a:solidFill>
                <a:schemeClr val="bg1"/>
              </a:solidFill>
              <a:latin typeface="Abadi MT Condensed Extra Bold" pitchFamily="32" charset="0"/>
            </a:endParaRP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altLang="en-US" sz="2700">
                <a:solidFill>
                  <a:schemeClr val="bg1"/>
                </a:solidFill>
                <a:latin typeface="Abadi MT Condensed Extra Bold" pitchFamily="32" charset="0"/>
              </a:rPr>
              <a:t>Psalm 15:1-2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>
            <a:extLst>
              <a:ext uri="{FF2B5EF4-FFF2-40B4-BE49-F238E27FC236}">
                <a16:creationId xmlns:a16="http://schemas.microsoft.com/office/drawing/2014/main" id="{D4E7A949-C779-4CD9-8F8B-CDD7EB26BBC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402958" y="0"/>
            <a:ext cx="8739963" cy="2643963"/>
          </a:xfrm>
          <a:noFill/>
          <a:ln/>
        </p:spPr>
        <p:txBody>
          <a:bodyPr>
            <a:normAutofit fontScale="90000"/>
          </a:bodyPr>
          <a:lstStyle/>
          <a:p>
            <a:pPr eaLnBrk="0" hangingPunct="0"/>
            <a:br>
              <a:rPr lang="en-US" altLang="en-US" sz="10000" dirty="0">
                <a:solidFill>
                  <a:schemeClr val="bg1"/>
                </a:solidFill>
              </a:rPr>
            </a:br>
            <a:r>
              <a:rPr lang="en-US" altLang="en-US" sz="10000" b="1" dirty="0">
                <a:solidFill>
                  <a:schemeClr val="bg1"/>
                </a:solidFill>
              </a:rPr>
              <a:t>ROUND  2 EGYPT TO CANNAN</a:t>
            </a:r>
            <a:endParaRPr lang="en-US" altLang="en-US" sz="1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Text Box 4">
            <a:extLst>
              <a:ext uri="{FF2B5EF4-FFF2-40B4-BE49-F238E27FC236}">
                <a16:creationId xmlns:a16="http://schemas.microsoft.com/office/drawing/2014/main" id="{69A06AC0-852A-4FB9-B032-02D7320062C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99661" y="-1741968"/>
            <a:ext cx="6554867" cy="1524000"/>
          </a:xfrm>
          <a:noFill/>
          <a:ln/>
        </p:spPr>
        <p:txBody>
          <a:bodyPr>
            <a:normAutofit fontScale="90000"/>
          </a:bodyPr>
          <a:lstStyle/>
          <a:p>
            <a:pPr eaLnBrk="0" hangingPunct="0"/>
            <a:br>
              <a:rPr lang="en-US" altLang="en-US" sz="11000" dirty="0">
                <a:solidFill>
                  <a:schemeClr val="bg1"/>
                </a:solidFill>
              </a:rPr>
            </a:br>
            <a:br>
              <a:rPr lang="en-US" altLang="en-US" sz="10000" dirty="0">
                <a:solidFill>
                  <a:schemeClr val="bg1"/>
                </a:solidFill>
              </a:rPr>
            </a:br>
            <a:r>
              <a:rPr lang="en-US" altLang="en-US" sz="10000" b="1" dirty="0">
                <a:solidFill>
                  <a:schemeClr val="bg1"/>
                </a:solidFill>
              </a:rPr>
              <a:t>ROUND 3</a:t>
            </a:r>
            <a:br>
              <a:rPr lang="en-US" altLang="en-US" sz="10000" b="1" dirty="0">
                <a:solidFill>
                  <a:schemeClr val="bg1"/>
                </a:solidFill>
              </a:rPr>
            </a:br>
            <a:r>
              <a:rPr lang="en-US" altLang="en-US" sz="10000" b="1" dirty="0">
                <a:solidFill>
                  <a:schemeClr val="bg1"/>
                </a:solidFill>
              </a:rPr>
              <a:t>BIBLE CHARADES</a:t>
            </a:r>
            <a:endParaRPr lang="en-US" altLang="en-US" sz="1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AE413-1CD2-4F38-B423-01BE1DEB0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452718"/>
            <a:ext cx="9404723" cy="1400530"/>
          </a:xfrm>
        </p:spPr>
        <p:txBody>
          <a:bodyPr/>
          <a:lstStyle/>
          <a:p>
            <a:r>
              <a:rPr lang="en-US" sz="5400" b="1" dirty="0"/>
              <a:t>NO PREP FAMILY GAMES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41D0F-2FA7-4D68-97D3-37B7CE4D4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dirty="0"/>
              <a:t>BIBLE GUESSTURES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954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AE413-1CD2-4F38-B423-01BE1DEB0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452718"/>
            <a:ext cx="9404723" cy="1400530"/>
          </a:xfrm>
        </p:spPr>
        <p:txBody>
          <a:bodyPr/>
          <a:lstStyle/>
          <a:p>
            <a:r>
              <a:rPr lang="en-US" sz="5400" b="1" dirty="0"/>
              <a:t>NO PREP FAMILY GAMES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41D0F-2FA7-4D68-97D3-37B7CE4D4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/>
              <a:t>BIBLE SCATTEGORIES</a:t>
            </a:r>
          </a:p>
        </p:txBody>
      </p:sp>
    </p:spTree>
    <p:extLst>
      <p:ext uri="{BB962C8B-B14F-4D97-AF65-F5344CB8AC3E}">
        <p14:creationId xmlns:p14="http://schemas.microsoft.com/office/powerpoint/2010/main" val="2084923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C06BD-9A0B-4B67-B963-47377EACC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36700"/>
            <a:ext cx="12192000" cy="1400530"/>
          </a:xfrm>
        </p:spPr>
        <p:txBody>
          <a:bodyPr/>
          <a:lstStyle/>
          <a:p>
            <a:pPr algn="ctr"/>
            <a:r>
              <a:rPr lang="en-US" sz="10000" b="1" dirty="0"/>
              <a:t>GAMES THAT TEACH</a:t>
            </a:r>
          </a:p>
        </p:txBody>
      </p:sp>
    </p:spTree>
    <p:extLst>
      <p:ext uri="{BB962C8B-B14F-4D97-AF65-F5344CB8AC3E}">
        <p14:creationId xmlns:p14="http://schemas.microsoft.com/office/powerpoint/2010/main" val="1033196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Bible Mad Gab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MATTHEW 14:22-33</a:t>
            </a:r>
          </a:p>
        </p:txBody>
      </p:sp>
    </p:spTree>
    <p:extLst>
      <p:ext uri="{BB962C8B-B14F-4D97-AF65-F5344CB8AC3E}">
        <p14:creationId xmlns:p14="http://schemas.microsoft.com/office/powerpoint/2010/main" val="4000170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8516" y="1770611"/>
            <a:ext cx="109561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/>
              <a:t>AIM EYE </a:t>
            </a:r>
          </a:p>
          <a:p>
            <a:pPr algn="ctr"/>
            <a:r>
              <a:rPr lang="en-US" sz="9600" b="1" dirty="0"/>
              <a:t>TEA ARE ME</a:t>
            </a:r>
          </a:p>
        </p:txBody>
      </p:sp>
    </p:spTree>
    <p:extLst>
      <p:ext uri="{BB962C8B-B14F-4D97-AF65-F5344CB8AC3E}">
        <p14:creationId xmlns:p14="http://schemas.microsoft.com/office/powerpoint/2010/main" val="1071062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4A532A-EA0D-41F9-B458-AF9358EF2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92E9E5-79AF-4029-8FCA-9C327D54FD8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59927E4-E194-47BE-91C2-B87D50CF51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586</Words>
  <Application>Microsoft Macintosh PowerPoint</Application>
  <PresentationFormat>Widescreen</PresentationFormat>
  <Paragraphs>148</Paragraphs>
  <Slides>47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Abadi MT Condensed Extra Bold</vt:lpstr>
      <vt:lpstr>Arial</vt:lpstr>
      <vt:lpstr>Bank Gothic</vt:lpstr>
      <vt:lpstr>Calibri</vt:lpstr>
      <vt:lpstr>Century Gothic</vt:lpstr>
      <vt:lpstr>Comic Sans MS</vt:lpstr>
      <vt:lpstr>Wingdings 3</vt:lpstr>
      <vt:lpstr>Ion</vt:lpstr>
      <vt:lpstr>FRIDAY NIGHT LIVE</vt:lpstr>
      <vt:lpstr>NO PREP FAMILY GAMES</vt:lpstr>
      <vt:lpstr>NO PREP FAMILY GAMES</vt:lpstr>
      <vt:lpstr>NO PREP FAMILY GAMES</vt:lpstr>
      <vt:lpstr>NO PREP FAMILY GAMES</vt:lpstr>
      <vt:lpstr>NO PREP FAMILY GAMES</vt:lpstr>
      <vt:lpstr>GAMES THAT TEACH</vt:lpstr>
      <vt:lpstr>Bible Mad Gab</vt:lpstr>
      <vt:lpstr>example</vt:lpstr>
      <vt:lpstr>ANSWER</vt:lpstr>
      <vt:lpstr>PowerPoint Presentation</vt:lpstr>
      <vt:lpstr>ANSWER</vt:lpstr>
      <vt:lpstr>#2</vt:lpstr>
      <vt:lpstr>ANSWER</vt:lpstr>
      <vt:lpstr>#3</vt:lpstr>
      <vt:lpstr>ANSWER</vt:lpstr>
      <vt:lpstr>THEMED FAMILY GAME NIGHT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ALBMAA</vt:lpstr>
      <vt:lpstr>Answer BALAAM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</vt:lpstr>
      <vt:lpstr>PowerPoint Presentation</vt:lpstr>
      <vt:lpstr>PowerPoint Presentation</vt:lpstr>
      <vt:lpstr>Answer</vt:lpstr>
      <vt:lpstr>PowerPoint Presentation</vt:lpstr>
      <vt:lpstr>PowerPoint Presentation</vt:lpstr>
      <vt:lpstr>Answer</vt:lpstr>
      <vt:lpstr>PowerPoint Presentation</vt:lpstr>
      <vt:lpstr>PowerPoint Presentation</vt:lpstr>
      <vt:lpstr>Answer</vt:lpstr>
      <vt:lpstr> ROUND  2 EGYPT TO CANNAN</vt:lpstr>
      <vt:lpstr>  ROUND 3 BIBLE CHARADES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2020-03-19T19:45:19Z</dcterms:created>
  <dcterms:modified xsi:type="dcterms:W3CDTF">2020-03-20T00:02:31Z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